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3434D"/>
    <a:srgbClr val="6CA9BC"/>
    <a:srgbClr val="89BAC9"/>
    <a:srgbClr val="A3C9D5"/>
    <a:srgbClr val="E6E6E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38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74F357-E73A-4BD1-82D1-05C0500408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656021D-9DDD-46E6-9373-A4E4C369AE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B880B7D-4149-47C3-8F2E-21BB4A9F9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EB41-F166-4734-98D4-50ADB25E1D32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DE3846F-353C-48D1-B3FA-E3B09A894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4253D4C-02F4-4E12-A90E-84E42DE96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CAC5-8319-4343-A70D-66C844E270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8257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EFF0C5-1903-44A5-9C18-C7A671F07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44E7259-9365-4881-B09E-37C55E43B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8DEA627-16D0-40D2-9DF4-E64576A38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EB41-F166-4734-98D4-50ADB25E1D32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EC714EC-A0D2-44F7-AE7D-C40068C44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E0FDB2F-15F4-4FA4-8732-EB85164A6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CAC5-8319-4343-A70D-66C844E270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5010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7BB58D1-A0A6-4EE9-8380-72A6AEF6D8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012EB9C-E259-4C3F-BB2E-B5A84CD0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4E7659E-55E7-45D5-A7B0-5958B40E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EB41-F166-4734-98D4-50ADB25E1D32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F063AFD-5467-4EDD-9ABE-0E217641E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D200B25-C795-4CDD-8431-173A57218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CAC5-8319-4343-A70D-66C844E270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499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6A86CEB-76E0-4386-9D74-214C349B3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A5CD1A-8372-4511-92DB-30D28AFDE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D581A98-5973-444A-B882-2E7195C06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EB41-F166-4734-98D4-50ADB25E1D32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5588214-0E8D-40AF-9EB3-BFAD8C7B6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4DB3C5C-9CBE-48C0-9311-9F52A3526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CAC5-8319-4343-A70D-66C844E270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8279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E3E7CE-8B2E-41F1-B40C-DC96EEB1F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C5450C3-8B2A-4AA5-9291-B436FD20F3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19EAC53-A3E5-4968-ADD0-422152D76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EB41-F166-4734-98D4-50ADB25E1D32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4AB65D8-29AD-49F5-AEC5-608DDE2C3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7A8352D-87AF-408E-A244-94C49C014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CAC5-8319-4343-A70D-66C844E270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603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D94F0F-BEEE-4267-AF65-C8DDD40E0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56BEFF6-4386-46F4-840B-334CD459BF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E727524-F163-4BA9-8C8F-98D6F9E57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C9558A2-1B13-4609-A258-320CA6B06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EB41-F166-4734-98D4-50ADB25E1D32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9D7043D-0244-4820-B6C6-89B9927AD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934D11D-9D94-4531-9389-75E45EAFA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CAC5-8319-4343-A70D-66C844E270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979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D3CC4A2-E53B-48ED-98B4-1EDB87B7F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EF36C99-EFE5-47E6-A3EC-776F7735E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A732D67-8AC5-45E8-B36A-DD28FB3A8F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3CA3ED3-BCFB-481D-98AA-294115BBEE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DEC1D54-5CA4-4E21-AADB-174810E98E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FDA9903-38FF-4736-B8F1-18F679006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EB41-F166-4734-98D4-50ADB25E1D32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2F217648-35AE-48A2-99DA-3B0A866F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C5FAA19-539F-4EBA-9E69-C76C4BE9A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CAC5-8319-4343-A70D-66C844E270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8380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200554-7F57-44AB-9CDD-C8CF66AA2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D68CEC7-A238-428E-AC3E-055B178B4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EB41-F166-4734-98D4-50ADB25E1D32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CDB398F-584F-4A6D-A9EE-344EB4F97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0BC8CEF-1166-49E0-B583-88AB8306C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CAC5-8319-4343-A70D-66C844E270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2426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30C0D0F-BD6D-4D4B-BF02-EE6AA054F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EB41-F166-4734-98D4-50ADB25E1D32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AD09D95-E516-4874-8865-2591909FA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198EA3E-D49A-40B1-8D15-CB38B44C8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CAC5-8319-4343-A70D-66C844E270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732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25D8D3-E76E-4A77-B208-12CC39C03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9A9845B-4330-4C6F-8DF9-55754E93E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17B412C-B490-46D2-AB76-FF11C1097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ED14152-0D7B-48E0-B196-9A1A760C2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EB41-F166-4734-98D4-50ADB25E1D32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8CF496A-3F02-4C76-A9D8-629713B97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CA6559A-C90E-4100-853D-EA15A510A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CAC5-8319-4343-A70D-66C844E270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2394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F01959-F442-4EE6-BE5D-95BE5A65D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5B39F89-3D15-4883-AB6D-DDD6DFF1E3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07A9B2D-8A2C-41E0-8CA2-7BEC35E13D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96F0930-632C-482D-95D5-5E79523BB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BEB41-F166-4734-98D4-50ADB25E1D32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3ECE4A9-DCA4-47CC-A7D2-F43C77BA6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20009A3-D443-433A-A49C-0BE9B9B1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ACAC5-8319-4343-A70D-66C844E270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290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5355CE0-B98E-4EF3-9560-119CC079C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7591CAA-8588-4115-AB56-7EB754CA2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064005D-F32C-4E4E-89DC-1264262B05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BEB41-F166-4734-98D4-50ADB25E1D32}" type="datetimeFigureOut">
              <a:rPr lang="zh-TW" altLang="en-US" smtClean="0"/>
              <a:t>2024/3/6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054EB4E-6ABD-4D1C-8A6E-B824B799CB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78648B9-ECEC-46E9-87F9-1B1628685C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ACAC5-8319-4343-A70D-66C844E270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985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>
            <a:extLst>
              <a:ext uri="{FF2B5EF4-FFF2-40B4-BE49-F238E27FC236}">
                <a16:creationId xmlns:a16="http://schemas.microsoft.com/office/drawing/2014/main" id="{6F7CFCA7-EE28-4FD2-B068-28A2963B4D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37" r="6130"/>
          <a:stretch/>
        </p:blipFill>
        <p:spPr>
          <a:xfrm rot="16200000">
            <a:off x="2667000" y="-2667001"/>
            <a:ext cx="6858001" cy="12192000"/>
          </a:xfrm>
          <a:prstGeom prst="rect">
            <a:avLst/>
          </a:prstGeom>
        </p:spPr>
      </p:pic>
      <p:pic>
        <p:nvPicPr>
          <p:cNvPr id="17" name="圖片 16">
            <a:extLst>
              <a:ext uri="{FF2B5EF4-FFF2-40B4-BE49-F238E27FC236}">
                <a16:creationId xmlns:a16="http://schemas.microsoft.com/office/drawing/2014/main" id="{304331BB-2602-4084-82BA-838AF0B32A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8437" b="21562"/>
          <a:stretch/>
        </p:blipFill>
        <p:spPr>
          <a:xfrm>
            <a:off x="-892410" y="-342646"/>
            <a:ext cx="13976818" cy="7543290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34BE26E6-EEE2-4CF5-B5E4-D344344650BF}"/>
              </a:ext>
            </a:extLst>
          </p:cNvPr>
          <p:cNvSpPr/>
          <p:nvPr/>
        </p:nvSpPr>
        <p:spPr>
          <a:xfrm>
            <a:off x="420129" y="614103"/>
            <a:ext cx="1135174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4800" b="1" dirty="0">
                <a:ln w="9525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4800" b="1" dirty="0">
                <a:ln w="9525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</a:t>
            </a:r>
            <a:r>
              <a:rPr lang="en-US" altLang="zh-TW" sz="4800" b="1" dirty="0">
                <a:ln w="9525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4800" b="1" dirty="0">
                <a:ln w="9525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陽明交通大學生物科技學院</a:t>
            </a:r>
            <a:endParaRPr lang="en-US" altLang="zh-TW" sz="4800" b="1" dirty="0">
              <a:ln w="9525">
                <a:solidFill>
                  <a:schemeClr val="accent4">
                    <a:lumMod val="40000"/>
                    <a:lumOff val="6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4800" b="1" dirty="0">
                <a:ln w="9525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畢業典禮出席調查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046653D7-B05F-4F01-8043-3B9F57C05663}"/>
              </a:ext>
            </a:extLst>
          </p:cNvPr>
          <p:cNvSpPr txBox="1"/>
          <p:nvPr/>
        </p:nvSpPr>
        <p:spPr>
          <a:xfrm>
            <a:off x="5622987" y="2663240"/>
            <a:ext cx="555688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3200" b="1" dirty="0">
                <a:solidFill>
                  <a:srgbClr val="7030A0"/>
                </a:solidFill>
                <a:latin typeface="Britannic Bold" panose="020B090306070302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時間：</a:t>
            </a:r>
            <a:r>
              <a:rPr lang="en-US" altLang="zh-TW" sz="3200" b="1" dirty="0">
                <a:solidFill>
                  <a:srgbClr val="7030A0"/>
                </a:solidFill>
                <a:latin typeface="Britannic Bold" panose="020B0903060703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113</a:t>
            </a:r>
            <a:r>
              <a:rPr lang="zh-TW" altLang="en-US" sz="3200" b="1" dirty="0">
                <a:solidFill>
                  <a:srgbClr val="7030A0"/>
                </a:solidFill>
                <a:latin typeface="Britannic Bold" panose="020B090306070302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年</a:t>
            </a:r>
            <a:r>
              <a:rPr lang="en-US" altLang="zh-TW" sz="3200" b="1" dirty="0">
                <a:solidFill>
                  <a:srgbClr val="7030A0"/>
                </a:solidFill>
                <a:latin typeface="Britannic Bold" panose="020B0903060703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6</a:t>
            </a:r>
            <a:r>
              <a:rPr lang="zh-TW" altLang="en-US" sz="3200" b="1" dirty="0">
                <a:solidFill>
                  <a:srgbClr val="7030A0"/>
                </a:solidFill>
                <a:latin typeface="Britannic Bold" panose="020B090306070302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3200" b="1" dirty="0">
                <a:solidFill>
                  <a:srgbClr val="7030A0"/>
                </a:solidFill>
                <a:latin typeface="Britannic Bold" panose="020B0903060703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15</a:t>
            </a:r>
            <a:r>
              <a:rPr lang="zh-TW" altLang="en-US" sz="3200" b="1" dirty="0">
                <a:solidFill>
                  <a:srgbClr val="7030A0"/>
                </a:solidFill>
                <a:latin typeface="Britannic Bold" panose="020B090306070302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日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200" b="1" dirty="0">
                <a:solidFill>
                  <a:srgbClr val="7030A0"/>
                </a:solidFill>
                <a:latin typeface="Britannic Bold" panose="020B090306070302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地點：博愛校區賢齊館 </a:t>
            </a:r>
            <a:endParaRPr lang="en-US" altLang="zh-TW" sz="3200" b="1" dirty="0">
              <a:solidFill>
                <a:srgbClr val="7030A0"/>
              </a:solidFill>
              <a:latin typeface="Britannic Bold" panose="020B0903060703020204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200" b="1" dirty="0">
                <a:solidFill>
                  <a:srgbClr val="7030A0"/>
                </a:solidFill>
                <a:latin typeface="Britannic Bold" panose="020B090306070302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聯強國際會議廳</a:t>
            </a:r>
            <a:endParaRPr lang="en-US" altLang="zh-TW" sz="3200" b="1" dirty="0">
              <a:solidFill>
                <a:srgbClr val="7030A0"/>
              </a:solidFill>
              <a:latin typeface="Britannic Bold" panose="020B0903060703020204" pitchFamily="34" charset="0"/>
              <a:ea typeface="Segoe UI Black" panose="020B0A02040204020203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3200" b="1" dirty="0">
                <a:solidFill>
                  <a:srgbClr val="7030A0"/>
                </a:solidFill>
                <a:latin typeface="Britannic Bold" panose="020B090306070302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</a:t>
            </a:r>
            <a:r>
              <a:rPr lang="en-US" altLang="zh-TW" sz="3200" b="1" dirty="0">
                <a:solidFill>
                  <a:srgbClr val="7030A0"/>
                </a:solidFill>
                <a:latin typeface="Britannic Bold" panose="020B0903060703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(</a:t>
            </a:r>
            <a:r>
              <a:rPr lang="zh-TW" altLang="en-US" sz="3200" b="1" dirty="0">
                <a:solidFill>
                  <a:srgbClr val="7030A0"/>
                </a:solidFill>
                <a:latin typeface="Britannic Bold" panose="020B090306070302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調查至</a:t>
            </a:r>
            <a:r>
              <a:rPr lang="en-US" altLang="zh-TW" sz="3200" b="1" dirty="0">
                <a:solidFill>
                  <a:srgbClr val="7030A0"/>
                </a:solidFill>
                <a:latin typeface="Britannic Bold" panose="020B0903060703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4</a:t>
            </a:r>
            <a:r>
              <a:rPr lang="zh-TW" altLang="en-US" sz="3200" b="1" dirty="0">
                <a:solidFill>
                  <a:srgbClr val="7030A0"/>
                </a:solidFill>
                <a:latin typeface="Britannic Bold" panose="020B090306070302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lang="en-US" altLang="zh-TW" sz="3200" b="1" dirty="0">
                <a:solidFill>
                  <a:srgbClr val="7030A0"/>
                </a:solidFill>
                <a:latin typeface="Britannic Bold" panose="020B0903060703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15</a:t>
            </a:r>
            <a:r>
              <a:rPr lang="zh-TW" altLang="en-US" sz="3200" b="1" dirty="0">
                <a:solidFill>
                  <a:srgbClr val="7030A0"/>
                </a:solidFill>
                <a:latin typeface="Britannic Bold" panose="020B090306070302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日</a:t>
            </a:r>
            <a:r>
              <a:rPr lang="en-US" altLang="zh-TW" sz="3200" b="1" dirty="0">
                <a:solidFill>
                  <a:srgbClr val="7030A0"/>
                </a:solidFill>
                <a:latin typeface="Britannic Bold" panose="020B0903060703020204" pitchFamily="34" charset="0"/>
                <a:ea typeface="Segoe UI Black" panose="020B0A02040204020203" pitchFamily="34" charset="0"/>
                <a:cs typeface="Times New Roman" panose="02020603050405020304" pitchFamily="18" charset="0"/>
              </a:rPr>
              <a:t>)</a:t>
            </a:r>
            <a:endParaRPr lang="zh-TW" altLang="en-US" sz="3200" b="1" dirty="0">
              <a:solidFill>
                <a:srgbClr val="7030A0"/>
              </a:solidFill>
              <a:latin typeface="Britannic Bold" panose="020B0903060703020204" pitchFamily="34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026" name="Picture 2" descr="硕士毕业帽素材免费下载_觅元素">
            <a:extLst>
              <a:ext uri="{FF2B5EF4-FFF2-40B4-BE49-F238E27FC236}">
                <a16:creationId xmlns:a16="http://schemas.microsoft.com/office/drawing/2014/main" id="{FA591D94-7DDB-4C2E-915C-6C6F31A06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5325" y="1527434"/>
            <a:ext cx="1684649" cy="1270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574" y="2433897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120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40</Words>
  <Application>Microsoft Office PowerPoint</Application>
  <PresentationFormat>寬螢幕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微軟正黑體</vt:lpstr>
      <vt:lpstr>新細明體</vt:lpstr>
      <vt:lpstr>Arial</vt:lpstr>
      <vt:lpstr>Britannic Bold</vt:lpstr>
      <vt:lpstr>Calibri</vt:lpstr>
      <vt:lpstr>Calibri Light</vt:lpstr>
      <vt:lpstr>Segoe UI Black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張馨方</dc:creator>
  <cp:lastModifiedBy>USER</cp:lastModifiedBy>
  <cp:revision>16</cp:revision>
  <dcterms:created xsi:type="dcterms:W3CDTF">2023-05-03T06:53:36Z</dcterms:created>
  <dcterms:modified xsi:type="dcterms:W3CDTF">2024-03-06T08:42:52Z</dcterms:modified>
</cp:coreProperties>
</file>